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unnel Sans" panose="020B0604020202020204" charset="0"/>
      <p:regular r:id="rId18"/>
    </p:embeddedFont>
    <p:embeddedFont>
      <p:font typeface="Mona Sans Semi Bold" panose="020B0604020202020204" charset="0"/>
      <p:regular r:id="rId19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17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4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192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Adaptive Learning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Aira, Unaiza, Fatima Khalid, Somal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Professor: Attiqa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09600"/>
            <a:ext cx="5931337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1634847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9389" y="2133600"/>
            <a:ext cx="332542" cy="332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70802" y="1856542"/>
            <a:ext cx="282856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ML Model Integration</a:t>
            </a:r>
            <a:endParaRPr lang="en-US" sz="2150" dirty="0"/>
          </a:p>
        </p:txBody>
      </p:sp>
      <p:sp>
        <p:nvSpPr>
          <p:cNvPr id="7" name="Shape 3"/>
          <p:cNvSpPr/>
          <p:nvPr/>
        </p:nvSpPr>
        <p:spPr>
          <a:xfrm>
            <a:off x="6262330" y="318670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389" y="3685461"/>
            <a:ext cx="332542" cy="3325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70802" y="340840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Cloud Deployment</a:t>
            </a:r>
            <a:endParaRPr lang="en-US" sz="2150" dirty="0"/>
          </a:p>
        </p:txBody>
      </p:sp>
      <p:sp>
        <p:nvSpPr>
          <p:cNvPr id="10" name="Shape 5"/>
          <p:cNvSpPr/>
          <p:nvPr/>
        </p:nvSpPr>
        <p:spPr>
          <a:xfrm>
            <a:off x="6262330" y="473856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9389" y="5237321"/>
            <a:ext cx="332542" cy="3325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70802" y="4960263"/>
            <a:ext cx="285702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3" name="Shape 7"/>
          <p:cNvSpPr/>
          <p:nvPr/>
        </p:nvSpPr>
        <p:spPr>
          <a:xfrm>
            <a:off x="6262330" y="6290429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9389" y="6789182"/>
            <a:ext cx="332542" cy="3325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70802" y="6512123"/>
            <a:ext cx="331148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Authentication &amp; Access</a:t>
            </a:r>
            <a:endParaRPr lang="en-US" sz="2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94810" y="3768447"/>
            <a:ext cx="5770007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9600" dirty="0">
                <a:solidFill>
                  <a:srgbClr val="373B48"/>
                </a:solidFill>
                <a:latin typeface="English times roman"/>
              </a:rPr>
              <a:t>Thank you </a:t>
            </a:r>
            <a:endParaRPr lang="en-US" sz="9600" dirty="0">
              <a:latin typeface="English times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Introduction: AI-Powered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introduces an AI-based student performance analytics system. It analyzes learning behavior and recommends personalized learning paths, assisting both students and teachers in academic decision-making through interactive dashboards and AI-driven logic.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587466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290530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Analyze Performance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AI techniques to evaluate student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933" y="2587466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Visualize Metrics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Display academic data through intuitive dashboards.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2587466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Recommend Paths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Suggest personalized learning paths using AI logic.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Teacher Insights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performance insights for educators.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AI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 practical AI application in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028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Module 1: Data Collection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module collects student data like quiz scores, study time, and engagement levels. It then preprocesses this data to ensure quality for accurate AI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Handling missing or inconsistent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Normalizing numerical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Preparing clean, structured input for the AI model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900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Module 2: AI Model Development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 AI model is developed to analyze student performance, evaluating input features and identifying learning patterns. Based on performance thresholds, it categorizes students into learning levels: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39828" y="3489484"/>
            <a:ext cx="3688675" cy="823198"/>
          </a:xfrm>
          <a:prstGeom prst="roundRect">
            <a:avLst>
              <a:gd name="adj" fmla="val 115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4262" y="3723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Beginner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55317" y="3489484"/>
            <a:ext cx="3688794" cy="823198"/>
          </a:xfrm>
          <a:prstGeom prst="roundRect">
            <a:avLst>
              <a:gd name="adj" fmla="val 115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9751" y="3723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Intermediate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39828" y="4539496"/>
            <a:ext cx="7604284" cy="823198"/>
          </a:xfrm>
          <a:prstGeom prst="roundRect">
            <a:avLst>
              <a:gd name="adj" fmla="val 1157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74262" y="4773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Advanced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447455"/>
            <a:ext cx="11806357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Module 3: Adaptive Recommendation System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441269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module uses the AI model's output to generate personalized learning recommendations, dynamically adapting as new student data is provided.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5370671"/>
            <a:ext cx="4375428" cy="8595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6788" y="644497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Learning Paths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6788" y="6909554"/>
            <a:ext cx="394585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Suggests appropriate learning paths.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27" y="5370671"/>
            <a:ext cx="4375428" cy="859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2215" y="644497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Study Intensity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42215" y="6909554"/>
            <a:ext cx="394585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Adjusts study intensity.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54" y="5370671"/>
            <a:ext cx="4375428" cy="8595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643" y="644497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Skill Focus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7643" y="6909554"/>
            <a:ext cx="394585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Highlights areas for skill improvement.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0907"/>
            <a:ext cx="975741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Module 4: User Interface &amp; Integration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1692116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module focuses on the system's design and integration, providing intuitive interfaces for all users.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1999" y="249245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Student Portal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1999" y="3042999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performance input and analysis.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3628549"/>
            <a:ext cx="4025503" cy="40255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09235" y="249245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Teacher Insights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5309235" y="3042999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Dashboard for class-level analytics.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235" y="3628549"/>
            <a:ext cx="4025503" cy="40255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66471" y="2492454"/>
            <a:ext cx="327945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Visualizations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866471" y="3042999"/>
            <a:ext cx="40255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Nested charts and predictor maps.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471" y="3628549"/>
            <a:ext cx="3867983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3766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Features &amp; AI Implementation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3282" y="2520910"/>
            <a:ext cx="3537823" cy="8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Input Controls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53282" y="3561755"/>
            <a:ext cx="353782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Quiz Score (%) slider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3282" y="3988951"/>
            <a:ext cx="353782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Study Time (Minutes) slider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3282" y="4416147"/>
            <a:ext cx="353782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Engagement Level indicator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3282" y="4985742"/>
            <a:ext cx="3537823" cy="8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Recommendation Engine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6253282" y="6026587"/>
            <a:ext cx="3537823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Recommends learning paths (Beginner, Intermediate, Advanced) based on performance and engagement.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3315" y="2520910"/>
            <a:ext cx="3537823" cy="8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Interactive Data Visualization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33315" y="3561755"/>
            <a:ext cx="353782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Nested Circle Charts for individual performance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3315" y="4339471"/>
            <a:ext cx="353782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Scatter Plot Predictor Map for class-level analysis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33315" y="5259586"/>
            <a:ext cx="3286720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Logic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33315" y="5889546"/>
            <a:ext cx="3537823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Categorizes students using performance thresholds and engagement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522446"/>
            <a:ext cx="6285428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Tools, Results &amp; Conclusion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964" y="1591032"/>
            <a:ext cx="28748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Tools &amp;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64964" y="2137172"/>
            <a:ext cx="41240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4964" y="2507575"/>
            <a:ext cx="41240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Gradio Framework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4964" y="2877979"/>
            <a:ext cx="41240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NumPy, Pandas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4964" y="3248382"/>
            <a:ext cx="41240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Matplotlib / Plotly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4" y="3766066"/>
            <a:ext cx="4124087" cy="412408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260062" y="1591032"/>
            <a:ext cx="2849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Results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60062" y="2137172"/>
            <a:ext cx="4124087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provides real-time analytics, AI-based recommendations, and visual insights, supporting improved learning outcomes.</a:t>
            </a:r>
            <a:endParaRPr lang="en-US" sz="14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62" y="3262789"/>
            <a:ext cx="4124087" cy="412408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855160" y="1591032"/>
            <a:ext cx="2849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855160" y="2137172"/>
            <a:ext cx="4124087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effectively applies AI in education by integrating analytics, visualization, and intelligent recommendations for enhanced learning.</a:t>
            </a:r>
            <a:endParaRPr lang="en-US" sz="14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160" y="3566755"/>
            <a:ext cx="4124087" cy="4124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441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English times roman</vt:lpstr>
      <vt:lpstr>Mona Sans Semi Bold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Fatima</dc:creator>
  <cp:lastModifiedBy>Fatima</cp:lastModifiedBy>
  <cp:revision>2</cp:revision>
  <dcterms:created xsi:type="dcterms:W3CDTF">2025-12-28T12:57:14Z</dcterms:created>
  <dcterms:modified xsi:type="dcterms:W3CDTF">2025-12-28T13:01:41Z</dcterms:modified>
</cp:coreProperties>
</file>